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91" r:id="rId2"/>
    <p:sldId id="292" r:id="rId3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46" autoAdjust="0"/>
    <p:restoredTop sz="76241" autoAdjust="0"/>
  </p:normalViewPr>
  <p:slideViewPr>
    <p:cSldViewPr>
      <p:cViewPr>
        <p:scale>
          <a:sx n="100" d="100"/>
          <a:sy n="100" d="100"/>
        </p:scale>
        <p:origin x="-1866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D776BA-DA82-4775-86B4-D3A3F55D5603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5F32C-1E35-4DFF-B8BF-C4CF1835EC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5434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>
              <a:latin typeface="Noto Sans Korean Regular" pitchFamily="34" charset="-127"/>
              <a:ea typeface="Noto Sans Korean Regular" pitchFamily="34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5F32C-1E35-4DFF-B8BF-C4CF1835EC8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940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>
              <a:latin typeface="Noto Sans Korean Regular" pitchFamily="34" charset="-127"/>
              <a:ea typeface="Noto Sans Korean Regular" pitchFamily="34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5F32C-1E35-4DFF-B8BF-C4CF1835EC8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940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7765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8553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315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20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030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390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16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91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13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006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28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D:\999\999작업\9외교통상부\시안2psd\본문 copy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3EAEC-F8DE-4384-9678-FB782CF19172}" type="datetimeFigureOut">
              <a:rPr lang="ko-KR" altLang="en-US" smtClean="0"/>
              <a:t>2015-03-26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FEDBA-4223-472A-9FF0-27062ED5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339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33053" y="215642"/>
            <a:ext cx="8640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 smtClean="0"/>
              <a:t>OPD </a:t>
            </a:r>
            <a:r>
              <a:rPr lang="ko-KR" altLang="en-US" sz="2500" b="1" dirty="0" smtClean="0"/>
              <a:t>메인 화면</a:t>
            </a:r>
            <a:endParaRPr lang="en-US" altLang="ko-KR" sz="2000" b="1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47" y="1003191"/>
            <a:ext cx="8100392" cy="462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특허청\AppData\Local\Microsoft\Windows\Temporary Internet Files\Content.IE5\2R8AQ2GN\check-mark-2073-large[1]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78" y="1708668"/>
            <a:ext cx="360000" cy="37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모서리가 둥근 직사각형 17"/>
          <p:cNvSpPr/>
          <p:nvPr/>
        </p:nvSpPr>
        <p:spPr>
          <a:xfrm>
            <a:off x="546025" y="1596535"/>
            <a:ext cx="8358262" cy="648000"/>
          </a:xfrm>
          <a:prstGeom prst="roundRect">
            <a:avLst>
              <a:gd name="adj" fmla="val 6379"/>
            </a:avLst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390575" y="1509597"/>
            <a:ext cx="304800" cy="304800"/>
          </a:xfrm>
          <a:prstGeom prst="ellipse">
            <a:avLst/>
          </a:prstGeom>
          <a:solidFill>
            <a:srgbClr val="FF000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3" name="AutoShape 30"/>
          <p:cNvSpPr>
            <a:spLocks noChangeArrowheads="1"/>
          </p:cNvSpPr>
          <p:nvPr/>
        </p:nvSpPr>
        <p:spPr bwMode="auto">
          <a:xfrm>
            <a:off x="327720" y="5906988"/>
            <a:ext cx="8640000" cy="648000"/>
          </a:xfrm>
          <a:prstGeom prst="roundRect">
            <a:avLst>
              <a:gd name="adj" fmla="val 19969"/>
            </a:avLst>
          </a:prstGeom>
          <a:noFill/>
          <a:ln w="28575">
            <a:solidFill>
              <a:schemeClr val="tx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tx1"/>
                </a:solidFill>
              </a:rPr>
              <a:t>▣ 조회요령 </a:t>
            </a:r>
            <a:endParaRPr kumimoji="0" lang="en-US" altLang="ko-KR" sz="1200" dirty="0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00" dirty="0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ko-KR" sz="1200" dirty="0" smtClean="0">
                <a:solidFill>
                  <a:srgbClr val="FF0000"/>
                </a:solidFill>
              </a:rPr>
              <a:t>①</a:t>
            </a:r>
            <a:r>
              <a:rPr lang="en-US" altLang="ko-KR" sz="1200" dirty="0" smtClean="0">
                <a:solidFill>
                  <a:srgbClr val="FF0000"/>
                </a:solidFill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</a:rPr>
              <a:t>출원번호 입력 후 조회 버튼 클릭 </a:t>
            </a:r>
            <a:r>
              <a:rPr lang="ko-KR" altLang="en-US" sz="1200" dirty="0" smtClean="0">
                <a:solidFill>
                  <a:schemeClr val="tx1"/>
                </a:solidFill>
              </a:rPr>
              <a:t>→ ② 우리나라 </a:t>
            </a:r>
            <a:r>
              <a:rPr lang="en-US" altLang="ko-KR" sz="1200" dirty="0" smtClean="0">
                <a:solidFill>
                  <a:schemeClr val="tx1"/>
                </a:solidFill>
              </a:rPr>
              <a:t>· </a:t>
            </a:r>
            <a:r>
              <a:rPr lang="ko-KR" altLang="en-US" sz="1200" dirty="0" smtClean="0">
                <a:solidFill>
                  <a:schemeClr val="tx1"/>
                </a:solidFill>
              </a:rPr>
              <a:t>중국</a:t>
            </a:r>
            <a:r>
              <a:rPr lang="ko-KR" altLang="en-US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>
                <a:solidFill>
                  <a:schemeClr val="tx1"/>
                </a:solidFill>
              </a:rPr>
              <a:t>· </a:t>
            </a:r>
            <a:r>
              <a:rPr lang="ko-KR" altLang="en-US" sz="1200" dirty="0" smtClean="0">
                <a:solidFill>
                  <a:schemeClr val="tx1"/>
                </a:solidFill>
              </a:rPr>
              <a:t>유럽</a:t>
            </a:r>
            <a:r>
              <a:rPr lang="ko-KR" altLang="en-US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>
                <a:solidFill>
                  <a:schemeClr val="tx1"/>
                </a:solidFill>
              </a:rPr>
              <a:t>· </a:t>
            </a:r>
            <a:r>
              <a:rPr lang="ko-KR" altLang="en-US" sz="1200" dirty="0" smtClean="0">
                <a:solidFill>
                  <a:schemeClr val="tx1"/>
                </a:solidFill>
              </a:rPr>
              <a:t>일본의 심사진행정보 확인 → ③ 문서 선택 후 다운로드</a:t>
            </a:r>
            <a:endParaRPr kumimoji="0" lang="en-US" altLang="ko-KR" sz="1200" dirty="0" smtClean="0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38262" y="874812"/>
            <a:ext cx="8640000" cy="4896000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414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59"/>
          <a:stretch/>
        </p:blipFill>
        <p:spPr bwMode="auto">
          <a:xfrm>
            <a:off x="1259632" y="952500"/>
            <a:ext cx="6408712" cy="465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C:\Users\특허청\AppData\Local\Microsoft\Windows\Temporary Internet Files\Content.IE5\2R8AQ2GN\check-mark-2073-large[1]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93" y="4576732"/>
            <a:ext cx="360000" cy="37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모서리가 둥근 직사각형 12"/>
          <p:cNvSpPr/>
          <p:nvPr/>
        </p:nvSpPr>
        <p:spPr>
          <a:xfrm>
            <a:off x="1199059" y="3111548"/>
            <a:ext cx="6469285" cy="2664000"/>
          </a:xfrm>
          <a:prstGeom prst="roundRect">
            <a:avLst>
              <a:gd name="adj" fmla="val 6379"/>
            </a:avLst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1043608" y="2975024"/>
            <a:ext cx="304800" cy="304800"/>
          </a:xfrm>
          <a:prstGeom prst="ellipse">
            <a:avLst/>
          </a:prstGeom>
          <a:solidFill>
            <a:srgbClr val="FF0000"/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4477519" y="4534817"/>
            <a:ext cx="1537200" cy="456431"/>
          </a:xfrm>
          <a:prstGeom prst="roundRect">
            <a:avLst>
              <a:gd name="adj" fmla="val 6379"/>
            </a:avLst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/>
          <p:cNvSpPr/>
          <p:nvPr/>
        </p:nvSpPr>
        <p:spPr>
          <a:xfrm>
            <a:off x="4322068" y="4343176"/>
            <a:ext cx="304800" cy="304800"/>
          </a:xfrm>
          <a:prstGeom prst="ellipse">
            <a:avLst/>
          </a:prstGeom>
          <a:solidFill>
            <a:srgbClr val="FF0000"/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27720" y="215642"/>
            <a:ext cx="8640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 smtClean="0"/>
              <a:t>OPD </a:t>
            </a:r>
            <a:r>
              <a:rPr lang="ko-KR" altLang="en-US" sz="2500" b="1" dirty="0" smtClean="0"/>
              <a:t>심사진행정보 조회 화면</a:t>
            </a:r>
            <a:endParaRPr lang="en-US" altLang="ko-KR" sz="2000" b="1" dirty="0"/>
          </a:p>
        </p:txBody>
      </p:sp>
      <p:sp>
        <p:nvSpPr>
          <p:cNvPr id="27" name="AutoShape 30"/>
          <p:cNvSpPr>
            <a:spLocks noChangeArrowheads="1"/>
          </p:cNvSpPr>
          <p:nvPr/>
        </p:nvSpPr>
        <p:spPr bwMode="auto">
          <a:xfrm>
            <a:off x="327720" y="6021288"/>
            <a:ext cx="8640000" cy="648000"/>
          </a:xfrm>
          <a:prstGeom prst="roundRect">
            <a:avLst>
              <a:gd name="adj" fmla="val 19969"/>
            </a:avLst>
          </a:prstGeom>
          <a:noFill/>
          <a:ln w="28575">
            <a:solidFill>
              <a:schemeClr val="tx1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tx1"/>
                </a:solidFill>
              </a:rPr>
              <a:t>▣ 조회요령 </a:t>
            </a:r>
            <a:endParaRPr kumimoji="0" lang="en-US" altLang="ko-KR" sz="1200" dirty="0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00" dirty="0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ko-KR" sz="1200" dirty="0" smtClean="0">
                <a:solidFill>
                  <a:schemeClr val="tx1"/>
                </a:solidFill>
              </a:rPr>
              <a:t>①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</a:rPr>
              <a:t>출원번호 입력 후 조회 버튼 클릭</a:t>
            </a:r>
            <a:r>
              <a:rPr lang="ko-KR" altLang="en-US" sz="1200" dirty="0" smtClean="0">
                <a:solidFill>
                  <a:srgbClr val="FF0000"/>
                </a:solidFill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</a:rPr>
              <a:t>→ </a:t>
            </a:r>
            <a:r>
              <a:rPr lang="ko-KR" altLang="en-US" sz="1200" dirty="0" smtClean="0">
                <a:solidFill>
                  <a:srgbClr val="FF0000"/>
                </a:solidFill>
              </a:rPr>
              <a:t>② 우리나라 </a:t>
            </a:r>
            <a:r>
              <a:rPr lang="en-US" altLang="ko-KR" sz="1200" dirty="0" smtClean="0">
                <a:solidFill>
                  <a:srgbClr val="FF0000"/>
                </a:solidFill>
              </a:rPr>
              <a:t>· </a:t>
            </a:r>
            <a:r>
              <a:rPr lang="ko-KR" altLang="en-US" sz="1200" dirty="0" smtClean="0">
                <a:solidFill>
                  <a:srgbClr val="FF0000"/>
                </a:solidFill>
              </a:rPr>
              <a:t>중국 </a:t>
            </a:r>
            <a:r>
              <a:rPr lang="en-US" altLang="ko-KR" sz="1200" dirty="0" smtClean="0">
                <a:solidFill>
                  <a:srgbClr val="FF0000"/>
                </a:solidFill>
              </a:rPr>
              <a:t>· </a:t>
            </a:r>
            <a:r>
              <a:rPr lang="ko-KR" altLang="en-US" sz="1200" dirty="0" smtClean="0">
                <a:solidFill>
                  <a:srgbClr val="FF0000"/>
                </a:solidFill>
              </a:rPr>
              <a:t>유럽 </a:t>
            </a:r>
            <a:r>
              <a:rPr lang="en-US" altLang="ko-KR" sz="1200" dirty="0" smtClean="0">
                <a:solidFill>
                  <a:srgbClr val="FF0000"/>
                </a:solidFill>
              </a:rPr>
              <a:t>· </a:t>
            </a:r>
            <a:r>
              <a:rPr lang="ko-KR" altLang="en-US" sz="1200" dirty="0" smtClean="0">
                <a:solidFill>
                  <a:srgbClr val="FF0000"/>
                </a:solidFill>
              </a:rPr>
              <a:t>일본의 심사진행정보 확인 → ③ 문서 선택 후 다운로드</a:t>
            </a:r>
            <a:endParaRPr kumimoji="0" lang="en-US" altLang="ko-KR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07782" y="836712"/>
            <a:ext cx="8640000" cy="5040000"/>
          </a:xfrm>
          <a:prstGeom prst="rect">
            <a:avLst/>
          </a:prstGeom>
          <a:noFill/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129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2944</TotalTime>
  <Words>64</Words>
  <Application>Microsoft Office PowerPoint</Application>
  <PresentationFormat>화면 슬라이드 쇼(4:3)</PresentationFormat>
  <Paragraphs>13</Paragraphs>
  <Slides>2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KIPO_template_byS(131017)</dc:title>
  <dc:creator>Shim Wooyang</dc:creator>
  <cp:lastModifiedBy>8th IP5 WG2</cp:lastModifiedBy>
  <cp:revision>177</cp:revision>
  <cp:lastPrinted>2015-03-25T02:15:36Z</cp:lastPrinted>
  <dcterms:created xsi:type="dcterms:W3CDTF">2013-10-17T01:24:42Z</dcterms:created>
  <dcterms:modified xsi:type="dcterms:W3CDTF">2015-03-26T07:33:34Z</dcterms:modified>
</cp:coreProperties>
</file>